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328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1T21:12:48.00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24401,'2165'150'0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1T21:12:53.41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623 0 23238,'-622'24'0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1T21:12:56.12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26 23747,'2292'-26'0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1T21:13:02.34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24575,'3'0'0,"0"0"0,0 1 0,0-1 0,0 1 0,0 0 0,0 0 0,-1 0 0,1 0 0,0 1 0,-1-1 0,1 1 0,-1-1 0,5 5 0,28 30 0,-21-20 0,287 338 12,-17 15-1199,177 328-561,-68 46 219,-85-82 638,106 213-213,63-38 609,-76-275 1459,-381-535 488,-21-35 611,-9-13-763,-274-408-176,184 287-1085,76 109-39,-66-89 0,78 108 0,-2 0 0,0 2 0,-1-1 0,0 2 0,-28-18 0,35 25 0,0 1 0,-1 0 0,1 1 0,-1 0 0,0 1 0,0-1 0,-13 0 0,-6 1 0,-31 1 0,35 1 0,-49-5 0,63 4 0,4-1 0,-1 1 0,0 0 0,1 1 0,-1-1 0,0 1 0,-9 2 0,14-2 0,0 1 0,1-1 0,-1 1 0,0 0 0,0-1 0,1 1 0,-1 0 0,1 0 0,-1 0 0,1 1 0,-1-1 0,1 0 0,0 1 0,-1-1 0,1 0 0,0 1 0,0-1 0,0 1 0,0 0 0,0-1 0,1 1 0,-1 0 0,0 0 0,1-1 0,-1 1 0,1 0 0,-1 4 0,0 1-97,0 1-1,0 0 1,0 0-1,1 0 1,1 0-1,-1 0 1,1 0-1,0 0 1,1-1-1,0 1 1,0 0-1,1-1 0,4 11 1,5-1-6729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1T21:13:04.32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3959 0 24575,'0'4'0,"-1"-1"0,1 1 0,-1-1 0,0 1 0,0-1 0,-1 1 0,1-1 0,-1 0 0,-2 5 0,-3 4 0,-38 78 48,-397 743-1190,348-677 606,-8-4 0,-6-5-1,-149 156 1,146-193 536,-4-5 0,-5-5 0,-142 91 0,90-83 0,-353 162 0,154-112 0,-77 34 0,374-158-99,2 3 1,2 4-1,-67 50 1,101-62 41,0 0 1,3 3 0,0 1-1,2 1 1,2 1 0,-42 66-1,50-63 250,1 0-1,2 2 0,1 0 0,3 0 0,1 2 1,2 0-1,2 0 0,-5 54 0,9-10 299,3 1-1,4-1 0,14 100 1,-14-150-271,-2-27-201,1 0 1,-1 0-1,1 0 1,1 0-1,4 16 0,-4-23-19,-1 0 0,1 1 0,-1-1 0,1 0 0,0 0 0,0 0 0,0-1 0,0 1 0,1 0 0,-1-1 0,0 1 0,1-1 0,-1 0 0,1 0 0,-1 0 0,1 0 0,0 0 0,-1 0 0,1-1 0,0 0 0,-1 1 0,1-1 0,4 0 0,7 0 0,1 0 0,27-4 0,16-6-65,-11 3-585,64-4 0,-89 11-6176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CFA7A-F3B4-4CC3-8E8A-0DF48CEE006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63267-ACB3-4E92-A4C5-34B2F2A61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80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0EB2B-AFB8-5090-28D1-61FAF9439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7DB81F-3C20-BEE7-E9D1-87F9863C0A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A864F-F61D-8582-F288-F82E721DE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732EC-7778-41DF-A56D-54F7C959825B}" type="datetime1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2FC42-CD86-CE91-5D48-588CE3595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64A95-DDD0-551A-05A9-1F3BBBAAA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84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DF2DE-EFBC-EE63-EEE3-27817DA0D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3EE11-83A5-EA55-C73C-A14DDAB3F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65137-3701-D196-3914-347AEB1BF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F80C9-BA44-49F5-95D2-AF8016866D47}" type="datetime1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816D1-B2AF-2485-87E7-A324E69FC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79B3E-B766-D95F-50E7-82461293D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67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054405-E061-2ED1-1E07-553024441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206C93-2674-BF8F-231B-424E39303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AE68C-BD89-1D59-BC67-FCC1FCD73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CC3F-5785-42A9-8EDD-918E2AF4DA0A}" type="datetime1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21177-E2DE-7B2B-FFE6-0EDA5A411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EFAC7-C575-0D07-0AB5-48B7D75F9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8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28500-2F78-C5A5-63CE-C1D6C32B6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E0508-20DC-4D80-D7E6-35DDECF1A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5679F-FBCB-3677-C782-94BC6B812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76ACD-1BF1-4D4B-A6D3-A0B7D258F0A5}" type="datetime1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CCBC0-422F-A8F2-A49D-82A2516FF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0496C-97C8-5835-CBC1-EA6ECE35A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87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5C0-5F0E-0DF6-D857-E644AA8EC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545F2-E81F-61E5-C206-D9BE68E36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B0444-9B97-D02A-E708-37065F9AC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32971-0BDA-45B8-8B66-9F4516C0C5E2}" type="datetime1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1192E-AC49-A8CB-82CE-B033ED385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92FE-479A-CBE2-7AE9-C0F72FDC1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79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0901F-C967-A744-CAB2-C80456A6F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2EDBF-29C1-31C9-2217-79FF750C4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0C356E-24C7-C3D6-0477-D22B43690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28655-F6C6-EB06-D055-0F3E1B493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BA0F-9B18-48C4-8710-AEA2404C4F19}" type="datetime1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FDB62-B3B2-CD31-FBB9-1FF0E8F6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C010E-2D99-481B-5FE7-B6751A2B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22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B472D-0BCF-BA60-0D42-1C011D0CD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701B4-8AD0-5AED-E5E3-CCF8EDD9E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75673F-94BC-BFD2-0141-023FEF4E9A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D5343E-3061-F5D3-1F18-7B84DEAD1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771D4-28DB-E5B5-BF1D-3695667FAD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3EB836-7CD0-8A04-1241-4DD739283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3062B-C343-447E-A3D1-611D07DBA7FC}" type="datetime1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D1EEA8-03C2-C662-4EED-F54D6F44C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93086C-8535-9B00-574B-968F7165F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30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13449-B490-7221-D00C-A798C319C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735426-B4A9-0FF0-BA73-18A55D5A3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A2A5-A535-4FA4-845C-D20A9887B763}" type="datetime1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D0F11F-ACC0-7BCB-31D1-A9FE15950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EF47F1-446A-EBFA-47E7-20DDE1B1D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92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49C641-464E-CF9B-5B49-3F2A2D4A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FE110-B6E7-4CFC-A647-7C3D4F103EE8}" type="datetime1">
              <a:rPr lang="en-US" smtClean="0"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3AB96C-103D-95C5-B6E0-D65657751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BF167-E0CE-8BA9-584F-986C6933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8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D6332-5641-C00B-890F-44086133C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E89C3-0497-9BBA-96D9-1C95C1E6C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F09733-EED8-DDD1-F216-DFA583133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248F7-8BE7-4FE5-E0CB-3EAFE5D89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BC64-36A7-4C82-822F-FB0B603F7E78}" type="datetime1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81326-7F70-C184-0E39-41FFECFE6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B8D6F-5838-A51F-BA1B-FB065798D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21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80F5A-4B17-FAD0-29D1-6D5943207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5B38A-9827-3AAE-9B5B-A51AAB0B72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95C86-B298-26B9-FB34-7BDC21AAE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CED1F-0F9F-1640-16A2-4A1435A1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CE2C1-74F3-458E-998A-A37BD6F23362}" type="datetime1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FDDD7-9369-A1C4-7E28-8A4591705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B7EF9-8AEC-C78B-9F50-209D76CF8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8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6937C1-B7A6-AF08-F498-0E7330CCB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E2FE9B-9C84-959A-3FB2-F72857992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8F2B0-FC14-8652-5F14-6AB16B6DC6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A9B2A4-6923-42D8-8EE3-819707BCDEB5}" type="datetime1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07CC0-E0EF-63D2-D931-7F7F88A8C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74CD8-52F7-CAD2-0838-1AE4CAF1B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61D1F4-60D3-4331-A6EF-1B20BD55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24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customXml" Target="../ink/ink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9974E-4C82-0103-9AA4-1ED26FED46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162B63-2F33-E08D-F5D2-A9D0544CB7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" name="Picture 40" descr="A bird's eye view of a house and a yard&#10;&#10;AI-generated content may be incorrect.">
            <a:extLst>
              <a:ext uri="{FF2B5EF4-FFF2-40B4-BE49-F238E27FC236}">
                <a16:creationId xmlns:a16="http://schemas.microsoft.com/office/drawing/2014/main" id="{D81CDE5D-E829-5B83-07BE-F97E253B0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727581"/>
            <a:ext cx="9238488" cy="519665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F55436B-C359-9113-B4ED-ABF2C198C253}"/>
              </a:ext>
            </a:extLst>
          </p:cNvPr>
          <p:cNvCxnSpPr/>
          <p:nvPr/>
        </p:nvCxnSpPr>
        <p:spPr>
          <a:xfrm flipH="1">
            <a:off x="4482353" y="1918447"/>
            <a:ext cx="5540188" cy="28149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Date Placeholder 43">
            <a:extLst>
              <a:ext uri="{FF2B5EF4-FFF2-40B4-BE49-F238E27FC236}">
                <a16:creationId xmlns:a16="http://schemas.microsoft.com/office/drawing/2014/main" id="{17A154BB-5D7A-7C7A-FA77-617715597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FA08D-1DFC-408A-8E10-31B19C92DC14}" type="datetime1">
              <a:rPr lang="en-US" smtClean="0"/>
              <a:t>11/21/2025</a:t>
            </a:fld>
            <a:endParaRPr lang="en-US"/>
          </a:p>
        </p:txBody>
      </p:sp>
      <p:sp>
        <p:nvSpPr>
          <p:cNvPr id="45" name="Footer Placeholder 44">
            <a:extLst>
              <a:ext uri="{FF2B5EF4-FFF2-40B4-BE49-F238E27FC236}">
                <a16:creationId xmlns:a16="http://schemas.microsoft.com/office/drawing/2014/main" id="{D987D2D9-DB56-344C-EB69-43BA9DF50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787CC673-987D-5D1F-1D12-24C692C5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92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2B802-BFB0-B1CA-F940-41E7A2E41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325408E-D134-9A22-133D-962F5B2F9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62" y="1825625"/>
            <a:ext cx="6995476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F2B3F-8F88-E94E-0466-37B78C42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76ACD-1BF1-4D4B-A6D3-A0B7D258F0A5}" type="datetime1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C6759-2843-7CD3-2F93-9FE6C563F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8C68E-D40F-7EF9-45E4-A14AAC2C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85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D38F1-EC9B-5F67-05C4-F275521D9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screenshot of a map&#10;&#10;AI-generated content may be incorrect.">
            <a:extLst>
              <a:ext uri="{FF2B5EF4-FFF2-40B4-BE49-F238E27FC236}">
                <a16:creationId xmlns:a16="http://schemas.microsoft.com/office/drawing/2014/main" id="{C73BA3D7-67F2-6184-AFE9-38EB549B8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01" y="1825625"/>
            <a:ext cx="7008798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9A05C-562C-FD61-3CE7-FC75DADBC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76ACD-1BF1-4D4B-A6D3-A0B7D258F0A5}" type="datetime1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D4FC0-33F2-5705-25C3-1DBF967D0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C74B9-71FA-E6A7-4656-B64947FB2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12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A753-0720-AFBB-9CFD-7FB11EBF5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B14B79A-DA49-3A46-3C68-33110D945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62" y="1825625"/>
            <a:ext cx="6995476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C3741-5DC3-48CC-E614-0E257451D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76ACD-1BF1-4D4B-A6D3-A0B7D258F0A5}" type="datetime1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5A044-8BE2-4E8B-C37C-9D3412C74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3B9BD-109F-0EF0-ED11-1459B8CC3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20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136A-252A-2FC4-C459-E45F26E33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C4CB430-248F-9530-7797-ED8B1036B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038" y="1825625"/>
            <a:ext cx="5597923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F2D18-FE94-B1B4-AEF3-29D11152A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76ACD-1BF1-4D4B-A6D3-A0B7D258F0A5}" type="datetime1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59D6A-55BC-046B-23C7-BCE4C4064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BCEAD-2BDC-9FBA-96C9-5F8EC60AA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01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860A8-827E-3040-CEBF-4DAB5BA0A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Sub-watershed</a:t>
            </a:r>
          </a:p>
        </p:txBody>
      </p:sp>
      <p:pic>
        <p:nvPicPr>
          <p:cNvPr id="8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8124738-29BB-AAEB-EE73-4EE8D7CAC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11" y="1571568"/>
            <a:ext cx="8599456" cy="501873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29F8F-4A15-8E5F-64A9-16B9E3F8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76ACD-1BF1-4D4B-A6D3-A0B7D258F0A5}" type="datetime1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F221E-602A-B044-9C79-6AEDF10BA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D3DDC-D47B-FF9C-E2D7-312C85DDA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14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BE6D15-9E29-71AF-0580-F408FE8CA522}"/>
              </a:ext>
            </a:extLst>
          </p:cNvPr>
          <p:cNvCxnSpPr/>
          <p:nvPr/>
        </p:nvCxnSpPr>
        <p:spPr>
          <a:xfrm flipH="1" flipV="1">
            <a:off x="6781800" y="2531533"/>
            <a:ext cx="101600" cy="3098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0B16E7-BD05-F3A0-E914-48B2FB28AFB4}"/>
              </a:ext>
            </a:extLst>
          </p:cNvPr>
          <p:cNvCxnSpPr>
            <a:cxnSpLocks/>
          </p:cNvCxnSpPr>
          <p:nvPr/>
        </p:nvCxnSpPr>
        <p:spPr>
          <a:xfrm flipH="1">
            <a:off x="6781800" y="2531533"/>
            <a:ext cx="2108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818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852DE-402A-D042-458C-3CEB3A105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Sttep Slope, Slide Danger Area</a:t>
            </a:r>
          </a:p>
        </p:txBody>
      </p:sp>
      <p:pic>
        <p:nvPicPr>
          <p:cNvPr id="8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DF4BA07-C94C-2343-D035-E8A16D072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39" y="1825625"/>
            <a:ext cx="7450921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7F2E2-496A-CE33-3A40-50EC79EF9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76ACD-1BF1-4D4B-A6D3-A0B7D258F0A5}" type="datetime1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A45EE-F895-98EF-E180-D7600DC2C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A8D31-E80E-7F90-61D3-FFD72D054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63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2347D-0E53-6B2E-B5E0-E568249C1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water is going</a:t>
            </a:r>
          </a:p>
        </p:txBody>
      </p:sp>
      <p:pic>
        <p:nvPicPr>
          <p:cNvPr id="5" name="Content Placeholder 4" descr="A house with a yard and a pond&#10;&#10;AI-generated content may be incorrect.">
            <a:extLst>
              <a:ext uri="{FF2B5EF4-FFF2-40B4-BE49-F238E27FC236}">
                <a16:creationId xmlns:a16="http://schemas.microsoft.com/office/drawing/2014/main" id="{AE44FA6D-3E40-3C24-9824-495298920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74E5E5F-5A96-4D41-1691-70CE3AA382AC}"/>
              </a:ext>
            </a:extLst>
          </p:cNvPr>
          <p:cNvCxnSpPr/>
          <p:nvPr/>
        </p:nvCxnSpPr>
        <p:spPr>
          <a:xfrm>
            <a:off x="1962150" y="2867025"/>
            <a:ext cx="1685925" cy="1476375"/>
          </a:xfrm>
          <a:prstGeom prst="straightConnector1">
            <a:avLst/>
          </a:prstGeom>
          <a:ln w="1111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4C58FB2-855E-87A1-E35E-717A65BC8C27}"/>
              </a:ext>
            </a:extLst>
          </p:cNvPr>
          <p:cNvCxnSpPr>
            <a:cxnSpLocks/>
          </p:cNvCxnSpPr>
          <p:nvPr/>
        </p:nvCxnSpPr>
        <p:spPr>
          <a:xfrm flipH="1">
            <a:off x="7077075" y="1825625"/>
            <a:ext cx="829796" cy="1327150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D48E943-76D6-FED5-6056-8C2EC7DA1AE2}"/>
              </a:ext>
            </a:extLst>
          </p:cNvPr>
          <p:cNvSpPr txBox="1"/>
          <p:nvPr/>
        </p:nvSpPr>
        <p:spPr>
          <a:xfrm>
            <a:off x="838200" y="2384612"/>
            <a:ext cx="93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Erosion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68C0F9-5E3F-96A5-7337-4C9040164783}"/>
              </a:ext>
            </a:extLst>
          </p:cNvPr>
          <p:cNvSpPr txBox="1"/>
          <p:nvPr/>
        </p:nvSpPr>
        <p:spPr>
          <a:xfrm>
            <a:off x="7751712" y="1456293"/>
            <a:ext cx="2212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Off and Puddles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2F540FF-FD9A-CC7F-3186-4E87C7583DED}"/>
                  </a:ext>
                </a:extLst>
              </p14:cNvPr>
              <p14:cNvContentPartPr/>
              <p14:nvPr/>
            </p14:nvContentPartPr>
            <p14:xfrm>
              <a:off x="6302146" y="4831602"/>
              <a:ext cx="779760" cy="54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2F540FF-FD9A-CC7F-3186-4E87C7583D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96026" y="4825482"/>
                <a:ext cx="79200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C575FC8-ADBE-D728-D824-22B0EE111C84}"/>
                  </a:ext>
                </a:extLst>
              </p14:cNvPr>
              <p14:cNvContentPartPr/>
              <p14:nvPr/>
            </p14:nvContentPartPr>
            <p14:xfrm>
              <a:off x="3962146" y="4742322"/>
              <a:ext cx="224640" cy="90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C575FC8-ADBE-D728-D824-22B0EE111C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56026" y="4736202"/>
                <a:ext cx="23688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2EFAE28-A2C4-DE63-E619-82D286A28326}"/>
                  </a:ext>
                </a:extLst>
              </p14:cNvPr>
              <p14:cNvContentPartPr/>
              <p14:nvPr/>
            </p14:nvContentPartPr>
            <p14:xfrm>
              <a:off x="4195066" y="4732962"/>
              <a:ext cx="825120" cy="97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2EFAE28-A2C4-DE63-E619-82D286A283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88946" y="4726842"/>
                <a:ext cx="837360" cy="21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B67CF4DD-70BD-20DE-D6CB-174895B48BC4}"/>
              </a:ext>
            </a:extLst>
          </p:cNvPr>
          <p:cNvGrpSpPr/>
          <p:nvPr/>
        </p:nvGrpSpPr>
        <p:grpSpPr>
          <a:xfrm>
            <a:off x="4410706" y="4759962"/>
            <a:ext cx="2196360" cy="1869120"/>
            <a:chOff x="4410706" y="4759962"/>
            <a:chExt cx="2196360" cy="1869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83805E2-E8E6-5B02-FD35-85F36C9F2D3D}"/>
                    </a:ext>
                  </a:extLst>
                </p14:cNvPr>
                <p14:cNvContentPartPr/>
                <p14:nvPr/>
              </p14:nvContentPartPr>
              <p14:xfrm>
                <a:off x="4410706" y="4759962"/>
                <a:ext cx="1134720" cy="186912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83805E2-E8E6-5B02-FD35-85F36C9F2D3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04586" y="4753842"/>
                  <a:ext cx="1146960" cy="18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A51EE26-047D-B3FA-E705-9DA9269CB89C}"/>
                    </a:ext>
                  </a:extLst>
                </p14:cNvPr>
                <p14:cNvContentPartPr/>
                <p14:nvPr/>
              </p14:nvContentPartPr>
              <p14:xfrm>
                <a:off x="5181466" y="4867962"/>
                <a:ext cx="1425600" cy="160668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A51EE26-047D-B3FA-E705-9DA9269CB89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175346" y="4861842"/>
                  <a:ext cx="1437840" cy="1618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6FEB73B-9ED6-7FA4-B0EA-23EA5ECA359D}"/>
              </a:ext>
            </a:extLst>
          </p:cNvPr>
          <p:cNvSpPr txBox="1"/>
          <p:nvPr/>
        </p:nvSpPr>
        <p:spPr>
          <a:xfrm>
            <a:off x="5665694" y="6400800"/>
            <a:ext cx="3693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Wall not straight or is it bulging out?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8F76E2AC-3D9B-F5B3-F0D5-823CA54BD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D8B16-B7DF-4ABA-8E57-B4AAF410D6EE}" type="datetime1">
              <a:rPr lang="en-US" smtClean="0"/>
              <a:t>11/21/2025</a:t>
            </a:fld>
            <a:endParaRPr lang="en-US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2C4CC8C4-4FF2-B3F1-9CC2-28A24762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B3C725DE-64E3-9961-F599-C974CED66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96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E8B2E-CF2F-B282-6274-4CC3718A5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Removing earth from neighboring property, building dangerous wall in slide prone area.</a:t>
            </a:r>
          </a:p>
        </p:txBody>
      </p:sp>
      <p:pic>
        <p:nvPicPr>
          <p:cNvPr id="5" name="Content Placeholder 4" descr="A building in a backyard&#10;&#10;AI-generated content may be incorrect.">
            <a:extLst>
              <a:ext uri="{FF2B5EF4-FFF2-40B4-BE49-F238E27FC236}">
                <a16:creationId xmlns:a16="http://schemas.microsoft.com/office/drawing/2014/main" id="{C124CEDA-EF49-97EF-9BD1-60A093135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35350E-CADD-A782-FEB4-452182EF8934}"/>
              </a:ext>
            </a:extLst>
          </p:cNvPr>
          <p:cNvCxnSpPr/>
          <p:nvPr/>
        </p:nvCxnSpPr>
        <p:spPr>
          <a:xfrm>
            <a:off x="5262880" y="1778000"/>
            <a:ext cx="0" cy="4775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A65B5BA-9B9C-290B-4A4A-5E450AB000CC}"/>
              </a:ext>
            </a:extLst>
          </p:cNvPr>
          <p:cNvSpPr txBox="1"/>
          <p:nvPr/>
        </p:nvSpPr>
        <p:spPr>
          <a:xfrm>
            <a:off x="5440187" y="6224588"/>
            <a:ext cx="1488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Property Line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F75E4B7-3576-EC8D-B343-0316533D4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1A1A6-DC66-4BB7-87B3-9FC01EC1E977}" type="datetime1">
              <a:rPr lang="en-US" smtClean="0"/>
              <a:t>11/21/2025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645DBA3-41CF-5348-3F6C-D9C59DCC0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550CDA6-AF0A-B54A-5437-FE04CF548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34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62C72-9C9B-0D9E-86D7-FA6AE9EA3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Erosion starting on City Property into green space.</a:t>
            </a:r>
          </a:p>
        </p:txBody>
      </p:sp>
      <p:pic>
        <p:nvPicPr>
          <p:cNvPr id="5" name="Content Placeholder 4" descr="A building site with a pile of debris&#10;&#10;AI-generated content may be incorrect.">
            <a:extLst>
              <a:ext uri="{FF2B5EF4-FFF2-40B4-BE49-F238E27FC236}">
                <a16:creationId xmlns:a16="http://schemas.microsoft.com/office/drawing/2014/main" id="{679688BB-76B7-6412-50CF-2E60CC9B0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8DBF0E-D67A-C6B8-5EAB-4E58A29DCA86}"/>
              </a:ext>
            </a:extLst>
          </p:cNvPr>
          <p:cNvSpPr txBox="1"/>
          <p:nvPr/>
        </p:nvSpPr>
        <p:spPr>
          <a:xfrm>
            <a:off x="2228144" y="6451600"/>
            <a:ext cx="7868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 slope erosion into green area . City owns the land between the 2 houses.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5E0336-EA83-1899-12E9-C3D6AD6FD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035B-A702-4E68-BD49-7B2F4C107B7E}" type="datetime1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240DD9-EBF2-807C-B58E-777866C0D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8FE060-1BA4-1CA9-DB95-E32B0DAE6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99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6DEBC-2ACB-DC7F-EF22-AB56E79F5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Uneven or Shifting Wall</a:t>
            </a:r>
          </a:p>
        </p:txBody>
      </p:sp>
      <p:pic>
        <p:nvPicPr>
          <p:cNvPr id="5" name="Content Placeholder 4" descr="A house with a pile of debris&#10;&#10;AI-generated content may be incorrect.">
            <a:extLst>
              <a:ext uri="{FF2B5EF4-FFF2-40B4-BE49-F238E27FC236}">
                <a16:creationId xmlns:a16="http://schemas.microsoft.com/office/drawing/2014/main" id="{617CAC30-58A6-3F7B-A7B7-DF0C98CDF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F7039E-0A94-8ADC-F5BD-4F65459EF346}"/>
              </a:ext>
            </a:extLst>
          </p:cNvPr>
          <p:cNvSpPr txBox="1"/>
          <p:nvPr/>
        </p:nvSpPr>
        <p:spPr>
          <a:xfrm>
            <a:off x="2228144" y="6176963"/>
            <a:ext cx="7942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Classic surcharge, Thousands of pounds of weight on an uneven bulging wall.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BCEDDD-408F-800A-44D7-A0990F08D0F0}"/>
              </a:ext>
            </a:extLst>
          </p:cNvPr>
          <p:cNvCxnSpPr>
            <a:cxnSpLocks/>
          </p:cNvCxnSpPr>
          <p:nvPr/>
        </p:nvCxnSpPr>
        <p:spPr>
          <a:xfrm flipV="1">
            <a:off x="7031736" y="2103120"/>
            <a:ext cx="2761488" cy="40738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BA961A3-258A-A4F0-A4DC-25289E20D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9F64-191A-47D4-8038-DFCCD8CC435D}" type="datetime1">
              <a:rPr lang="en-US" smtClean="0"/>
              <a:t>11/21/2025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0210062-899F-1F76-B4BF-49CF1EA1D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00ABBFE-F5F9-39D6-12A6-E03A3D57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51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14C8A-8A76-36F9-4F8B-3AFACFF7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pooling near house, storm drain altered</a:t>
            </a:r>
          </a:p>
        </p:txBody>
      </p:sp>
      <p:pic>
        <p:nvPicPr>
          <p:cNvPr id="5" name="Content Placeholder 4" descr="A house with a yard and a fence&#10;&#10;AI-generated content may be incorrect.">
            <a:extLst>
              <a:ext uri="{FF2B5EF4-FFF2-40B4-BE49-F238E27FC236}">
                <a16:creationId xmlns:a16="http://schemas.microsoft.com/office/drawing/2014/main" id="{D5818355-8F8A-85B7-D3D0-86F43234F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D10F68-0EFB-FEAD-B11E-AF7890BC2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6A4CB-4D93-4414-9377-95C6A6F7663E}" type="datetime1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C3881F-A2D5-918E-0B61-FC8532473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5497D8-DEF9-57CE-FB9E-E94DC891A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82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A5B37-C7CF-50C9-7E85-643CDD550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Holding back 10’s of thousands of </a:t>
            </a:r>
            <a:r>
              <a:rPr lang="en-US" dirty="0" err="1"/>
              <a:t>lbs</a:t>
            </a:r>
            <a:r>
              <a:rPr lang="en-US" dirty="0"/>
              <a:t> of my yard with 8lbs bricks, ON MY PROPERTY</a:t>
            </a:r>
          </a:p>
        </p:txBody>
      </p:sp>
      <p:pic>
        <p:nvPicPr>
          <p:cNvPr id="5" name="Content Placeholder 4" descr="A building under construction in a backyard&#10;&#10;AI-generated content may be incorrect.">
            <a:extLst>
              <a:ext uri="{FF2B5EF4-FFF2-40B4-BE49-F238E27FC236}">
                <a16:creationId xmlns:a16="http://schemas.microsoft.com/office/drawing/2014/main" id="{55EAA1A0-65F5-5D25-DE4E-B397D49A7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A7D2CD4-2E77-FBB6-0AA6-90666555E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7FA1-8497-464A-9924-C204E5BF508F}" type="datetime1">
              <a:rPr lang="en-US" smtClean="0"/>
              <a:t>11/21/2025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61E51F6-86FB-E2E5-EB98-9D775A744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FC6D502-4C17-06FA-7433-81250F9FC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47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8177A-F778-47B3-99D4-56EBFCE0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9115"/>
          </a:xfrm>
        </p:spPr>
        <p:txBody>
          <a:bodyPr>
            <a:normAutofit fontScale="90000"/>
          </a:bodyPr>
          <a:lstStyle/>
          <a:p>
            <a:r>
              <a:rPr lang="en-US" dirty="0"/>
              <a:t>Property line. </a:t>
            </a:r>
            <a:r>
              <a:rPr lang="en-US" dirty="0" err="1"/>
              <a:t>Tresspass</a:t>
            </a:r>
            <a:r>
              <a:rPr lang="en-US" dirty="0"/>
              <a:t>, Damage caused.</a:t>
            </a:r>
          </a:p>
        </p:txBody>
      </p:sp>
      <p:pic>
        <p:nvPicPr>
          <p:cNvPr id="7" name="Picture 6" descr="A building under construction with a fence and grass&#10;&#10;AI-generated content may be incorrect.">
            <a:extLst>
              <a:ext uri="{FF2B5EF4-FFF2-40B4-BE49-F238E27FC236}">
                <a16:creationId xmlns:a16="http://schemas.microsoft.com/office/drawing/2014/main" id="{6C237D77-1C4D-F8A8-CD22-D153628E1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20" y="1125854"/>
            <a:ext cx="9865360" cy="554926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0DEEF0-29A7-DE3B-08B4-80BFF35DBC5D}"/>
              </a:ext>
            </a:extLst>
          </p:cNvPr>
          <p:cNvCxnSpPr>
            <a:endCxn id="7" idx="2"/>
          </p:cNvCxnSpPr>
          <p:nvPr/>
        </p:nvCxnSpPr>
        <p:spPr>
          <a:xfrm flipH="1">
            <a:off x="6096000" y="1125854"/>
            <a:ext cx="1239520" cy="5549265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2441582C-FAB3-D579-33A8-8CC587D4A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B9C1-4CD6-48B3-A0F4-6A65EF16D8D9}" type="datetime1">
              <a:rPr lang="en-US" smtClean="0"/>
              <a:t>11/21/2025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9B0003D-0699-C366-37D3-2874D5396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B1060BE-DEC5-52E2-24A0-2839D3B0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39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3F19A-F903-60D2-428D-FD164FAC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B961808-BDC6-2199-2471-6DBA943A2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051" y="1825625"/>
            <a:ext cx="7455897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B3B14-06AA-494A-8DA0-7B1752755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76ACD-1BF1-4D4B-A6D3-A0B7D258F0A5}" type="datetime1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D8E43-9AAB-5751-0EED-23CED0C26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3311 S 2nd Way - Ridgefield, WA 98642 - LAND USE VIOLATIONS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635AA-9FEC-6FDD-4AA3-4BBB885D7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D1F4-60D3-4331-A6EF-1B20BD555D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49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342</Words>
  <Application>Microsoft Office PowerPoint</Application>
  <PresentationFormat>Widescreen</PresentationFormat>
  <Paragraphs>60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Presentation</vt:lpstr>
      <vt:lpstr>Where water is going</vt:lpstr>
      <vt:lpstr>Removing earth from neighboring property, building dangerous wall in slide prone area.</vt:lpstr>
      <vt:lpstr>Erosion starting on City Property into green space.</vt:lpstr>
      <vt:lpstr>Uneven or Shifting Wall</vt:lpstr>
      <vt:lpstr>Water pooling near house, storm drain altered</vt:lpstr>
      <vt:lpstr>Holding back 10’s of thousands of lbs of my yard with 8lbs bricks, ON MY PROPERTY</vt:lpstr>
      <vt:lpstr>Property line. Tresspass, Damage caused.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Sub-watershed</vt:lpstr>
      <vt:lpstr>Sttep Slope, Slide Danger Area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Bryan Caddy</dc:creator>
  <cp:lastModifiedBy>Bryan Caddy</cp:lastModifiedBy>
  <cp:revision>1</cp:revision>
  <dcterms:created xsi:type="dcterms:W3CDTF">2025-11-21T21:08:12Z</dcterms:created>
  <dcterms:modified xsi:type="dcterms:W3CDTF">2025-11-21T21:30:10Z</dcterms:modified>
</cp:coreProperties>
</file>